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62" r:id="rId4"/>
    <p:sldId id="256" r:id="rId5"/>
    <p:sldId id="257" r:id="rId6"/>
    <p:sldId id="258" r:id="rId7"/>
    <p:sldId id="259" r:id="rId8"/>
    <p:sldId id="275" r:id="rId9"/>
    <p:sldId id="260" r:id="rId10"/>
    <p:sldId id="261" r:id="rId11"/>
    <p:sldId id="263" r:id="rId12"/>
    <p:sldId id="264" r:id="rId13"/>
    <p:sldId id="265" r:id="rId14"/>
    <p:sldId id="268" r:id="rId15"/>
    <p:sldId id="274" r:id="rId16"/>
    <p:sldId id="266" r:id="rId17"/>
    <p:sldId id="267" r:id="rId18"/>
    <p:sldId id="270" r:id="rId19"/>
    <p:sldId id="277" r:id="rId20"/>
    <p:sldId id="276" r:id="rId21"/>
    <p:sldId id="273" r:id="rId22"/>
    <p:sldId id="279" r:id="rId23"/>
    <p:sldId id="278" r:id="rId24"/>
    <p:sldId id="269" r:id="rId25"/>
    <p:sldId id="271" r:id="rId26"/>
    <p:sldId id="272" r:id="rId27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46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e Marie Glas" userId="S::emilie.marie.glas@frana.kommune.no::7214318d-befc-4740-b02b-ca986c4c93bb" providerId="AD" clId="Web-{6212373B-02E2-200B-3F08-DBCCEC51C7D0}"/>
    <pc:docChg chg="modSld">
      <pc:chgData name="Emilie Marie Glas" userId="S::emilie.marie.glas@frana.kommune.no::7214318d-befc-4740-b02b-ca986c4c93bb" providerId="AD" clId="Web-{6212373B-02E2-200B-3F08-DBCCEC51C7D0}" dt="2019-06-06T13:21:51.058" v="7" actId="1076"/>
      <pc:docMkLst>
        <pc:docMk/>
      </pc:docMkLst>
      <pc:sldChg chg="modSp">
        <pc:chgData name="Emilie Marie Glas" userId="S::emilie.marie.glas@frana.kommune.no::7214318d-befc-4740-b02b-ca986c4c93bb" providerId="AD" clId="Web-{6212373B-02E2-200B-3F08-DBCCEC51C7D0}" dt="2019-06-06T13:21:51.058" v="7" actId="1076"/>
        <pc:sldMkLst>
          <pc:docMk/>
          <pc:sldMk cId="0" sldId="262"/>
        </pc:sldMkLst>
        <pc:spChg chg="mod">
          <ac:chgData name="Emilie Marie Glas" userId="S::emilie.marie.glas@frana.kommune.no::7214318d-befc-4740-b02b-ca986c4c93bb" providerId="AD" clId="Web-{6212373B-02E2-200B-3F08-DBCCEC51C7D0}" dt="2019-06-06T13:21:25.667" v="2" actId="1076"/>
          <ac:spMkLst>
            <pc:docMk/>
            <pc:sldMk cId="0" sldId="262"/>
            <ac:spMk id="5" creationId="{A6FCC184-5CDA-4DF5-A3CB-37702868A94B}"/>
          </ac:spMkLst>
        </pc:spChg>
        <pc:spChg chg="mod">
          <ac:chgData name="Emilie Marie Glas" userId="S::emilie.marie.glas@frana.kommune.no::7214318d-befc-4740-b02b-ca986c4c93bb" providerId="AD" clId="Web-{6212373B-02E2-200B-3F08-DBCCEC51C7D0}" dt="2019-06-06T13:21:51.058" v="7" actId="1076"/>
          <ac:spMkLst>
            <pc:docMk/>
            <pc:sldMk cId="0" sldId="262"/>
            <ac:spMk id="2053" creationId="{8BE034EC-540F-4856-A168-65BD0FAEE701}"/>
          </ac:spMkLst>
        </pc:spChg>
        <pc:picChg chg="mod">
          <ac:chgData name="Emilie Marie Glas" userId="S::emilie.marie.glas@frana.kommune.no::7214318d-befc-4740-b02b-ca986c4c93bb" providerId="AD" clId="Web-{6212373B-02E2-200B-3F08-DBCCEC51C7D0}" dt="2019-06-06T13:21:21.449" v="1" actId="1076"/>
          <ac:picMkLst>
            <pc:docMk/>
            <pc:sldMk cId="0" sldId="262"/>
            <ac:picMk id="2059" creationId="{5DF7B7B9-B2CB-4B83-9718-88F7B34F04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3E6970-2BD4-4F9A-A258-3778806E8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9FE0D3-DC8A-479A-BDD6-C7CF9A8C87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BFDBA3-DF09-4D74-8D31-5F5AC02B7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5AA29-A5A0-4224-9DD1-7434AF2DF37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3990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A087A5-8027-4899-B33A-37E8D8B68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3AAE3D-7222-4E58-803A-B9FA48204F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158477-C124-4588-9E57-D0F78D97C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6F7EC-1EA4-46FA-9720-8D5C1E529E3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3032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ED8B2A-C8DB-40F0-B7A8-2E448F0645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8E2FC3-E540-498B-997D-B86280DE9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2B9D4B-A128-4E3E-B7E2-BAA2076FC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6193C-D3D3-46FC-A2AE-96B9A85FC7E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9599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DA73F6-0FA1-4517-AEEF-3FF57DEEC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1EBF3C-AB02-4052-8A45-0DE0BF96E6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FBD1D1-0AB0-4B2D-9ECC-E0DE0B0AF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69107-C57C-48AF-9873-665FB153D2A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3134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C895A3-4591-44B2-AA66-D48F14881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83F261-C188-4C85-B5CA-0DF050D4A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DD22E2-7F15-4B12-93EC-0587C1CC1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1A97BE-AD60-4D36-A726-296C4595B88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8599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2FCA7-71B6-4E04-8580-6460C126B1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DE3395-DE0A-486D-8EF9-528AEA390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D1825-357D-4FF7-9190-1765F8BFD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1C6CE4-D1BF-438C-A1B0-82A020FD896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684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68DB27-8179-4973-9459-B0337F5C6F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7163CB-5B0A-4EBB-94BD-9154D961FA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2E4222-0A9D-43CC-9FD4-C5267023E0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D45FEB-1585-491D-B0D5-C14AA1EB046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4832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BEB535-170E-4678-90F6-063D748BD1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816278-F9D3-4C98-A986-58218AC31B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6895B0-BAAF-4B85-BCA7-E6951B9AB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8E6BF-6736-4159-9294-5A656F53D06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1589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FE21DC-47A8-44EC-A274-4E79919F7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9FE6BA-0986-4CBD-9A7C-84E828C1E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0A3D0F-A1EC-4554-BF83-4D271CA54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375F-BC3E-468C-AFD9-056C39EA5C4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8550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88DD81-F71A-4F4D-825D-4B8ABF283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05F33-19BE-4377-8AC5-C81B66679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092F4-589E-4861-BA33-A564C27165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17547-5B58-46D3-83BC-EF9B6A7706F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4982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0233A4-0222-4609-9941-2F29F392B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13FAAE-F9BF-43CE-8FFB-DB3AFFAAF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440AA9-420F-466E-8DB1-A24657405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FD909-9E04-467B-B410-AFFF2661F88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653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1FAA998-F36A-4C4F-BCC5-E88067F3A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0BF4C5-F719-4A13-8B09-B75850519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897FDC-6A59-472D-A912-BB633C1D205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5AC6C41-8AFB-4ECB-8F38-B93CB9CB72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2CF55EC-B981-40D6-BE80-39E3BFBCC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064B29-1071-4698-B387-73A5647BE181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tenkrykje">
            <a:extLst>
              <a:ext uri="{FF2B5EF4-FFF2-40B4-BE49-F238E27FC236}">
                <a16:creationId xmlns:a16="http://schemas.microsoft.com/office/drawing/2014/main" id="{2D302FF4-2AAF-414C-98BC-DE03DFC7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666875"/>
            <a:ext cx="11731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litenlomvi">
            <a:extLst>
              <a:ext uri="{FF2B5EF4-FFF2-40B4-BE49-F238E27FC236}">
                <a16:creationId xmlns:a16="http://schemas.microsoft.com/office/drawing/2014/main" id="{BAECAE70-30C3-4844-974C-68779553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013325"/>
            <a:ext cx="952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litensvartbak">
            <a:extLst>
              <a:ext uri="{FF2B5EF4-FFF2-40B4-BE49-F238E27FC236}">
                <a16:creationId xmlns:a16="http://schemas.microsoft.com/office/drawing/2014/main" id="{601512EA-76B2-4378-93BE-48BA2CE5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"/>
          <a:stretch>
            <a:fillRect/>
          </a:stretch>
        </p:blipFill>
        <p:spPr bwMode="auto">
          <a:xfrm>
            <a:off x="69850" y="788988"/>
            <a:ext cx="16065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>
            <a:extLst>
              <a:ext uri="{FF2B5EF4-FFF2-40B4-BE49-F238E27FC236}">
                <a16:creationId xmlns:a16="http://schemas.microsoft.com/office/drawing/2014/main" id="{8BE034EC-540F-4856-A168-65BD0FAE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67" y="233112"/>
            <a:ext cx="2845301" cy="91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730" tIns="43864" rIns="87730" bIns="43864" anchor="t">
            <a:spAutoFit/>
          </a:bodyPr>
          <a:lstStyle>
            <a:lvl1pPr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b="1" dirty="0">
                <a:latin typeface="Arial"/>
                <a:cs typeface="Arial"/>
              </a:rPr>
              <a:t>FUGLAR PÅ BJØRNSUND</a:t>
            </a:r>
          </a:p>
          <a:p>
            <a:pPr algn="ctr" eaLnBrk="1" hangingPunct="1">
              <a:spcBef>
                <a:spcPct val="50000"/>
              </a:spcBef>
            </a:pPr>
            <a:endParaRPr lang="nb-NO" altLang="nb-NO" sz="1200" dirty="0">
              <a:cs typeface="Arial"/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0D710397-23DB-47EC-B1EF-98E5E49FB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5210175"/>
            <a:ext cx="96043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730" tIns="43864" rIns="87730" bIns="43864">
            <a:spAutoFit/>
          </a:bodyPr>
          <a:lstStyle>
            <a:lvl1pPr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nb-NO" sz="1200" b="1"/>
              <a:t>Alkefuglar</a:t>
            </a:r>
          </a:p>
        </p:txBody>
      </p:sp>
      <p:pic>
        <p:nvPicPr>
          <p:cNvPr id="2055" name="Picture 7" descr="litenteist">
            <a:extLst>
              <a:ext uri="{FF2B5EF4-FFF2-40B4-BE49-F238E27FC236}">
                <a16:creationId xmlns:a16="http://schemas.microsoft.com/office/drawing/2014/main" id="{23128336-5E30-4651-A45D-D9DCE08B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5" b="20000"/>
          <a:stretch>
            <a:fillRect/>
          </a:stretch>
        </p:blipFill>
        <p:spPr bwMode="auto">
          <a:xfrm>
            <a:off x="2171700" y="5745163"/>
            <a:ext cx="1106488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>
            <a:extLst>
              <a:ext uri="{FF2B5EF4-FFF2-40B4-BE49-F238E27FC236}">
                <a16:creationId xmlns:a16="http://schemas.microsoft.com/office/drawing/2014/main" id="{2BFD1BB6-DA2B-4C09-B2E2-D1EBE849F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1187450"/>
            <a:ext cx="10318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730" tIns="43864" rIns="87730" bIns="43864">
            <a:spAutoFit/>
          </a:bodyPr>
          <a:lstStyle>
            <a:lvl1pPr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nb-NO" sz="1200" b="1"/>
              <a:t>Måkefuglar</a:t>
            </a:r>
          </a:p>
        </p:txBody>
      </p:sp>
      <p:pic>
        <p:nvPicPr>
          <p:cNvPr id="2057" name="Picture 9" descr="litenlunde">
            <a:extLst>
              <a:ext uri="{FF2B5EF4-FFF2-40B4-BE49-F238E27FC236}">
                <a16:creationId xmlns:a16="http://schemas.microsoft.com/office/drawing/2014/main" id="{606C4EA6-6AA8-418E-93DE-FDA43C9D2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5513388"/>
            <a:ext cx="788988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litenalke">
            <a:extLst>
              <a:ext uri="{FF2B5EF4-FFF2-40B4-BE49-F238E27FC236}">
                <a16:creationId xmlns:a16="http://schemas.microsoft.com/office/drawing/2014/main" id="{D2E4DFCE-61E0-4E3B-AE0C-020E557E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978400"/>
            <a:ext cx="876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litenfiskemåke">
            <a:extLst>
              <a:ext uri="{FF2B5EF4-FFF2-40B4-BE49-F238E27FC236}">
                <a16:creationId xmlns:a16="http://schemas.microsoft.com/office/drawing/2014/main" id="{5DF7B7B9-B2CB-4B83-9718-88F7B34F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29" y="311651"/>
            <a:ext cx="12985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litengråmåke">
            <a:extLst>
              <a:ext uri="{FF2B5EF4-FFF2-40B4-BE49-F238E27FC236}">
                <a16:creationId xmlns:a16="http://schemas.microsoft.com/office/drawing/2014/main" id="{593F6EA9-3EC7-477A-B345-EB1F24130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1806575"/>
            <a:ext cx="17510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litenaerfugl">
            <a:extLst>
              <a:ext uri="{FF2B5EF4-FFF2-40B4-BE49-F238E27FC236}">
                <a16:creationId xmlns:a16="http://schemas.microsoft.com/office/drawing/2014/main" id="{D390B1D6-E89F-412C-A118-1C046D43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390900"/>
            <a:ext cx="166687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litenlaksand">
            <a:extLst>
              <a:ext uri="{FF2B5EF4-FFF2-40B4-BE49-F238E27FC236}">
                <a16:creationId xmlns:a16="http://schemas.microsoft.com/office/drawing/2014/main" id="{4A6C3327-6308-4CF1-97AF-DE7628EB7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3381375"/>
            <a:ext cx="21018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Text Box 15">
            <a:extLst>
              <a:ext uri="{FF2B5EF4-FFF2-40B4-BE49-F238E27FC236}">
                <a16:creationId xmlns:a16="http://schemas.microsoft.com/office/drawing/2014/main" id="{F8EC8C6A-0497-477C-BCD5-7586AEB7F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3314700"/>
            <a:ext cx="10858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730" tIns="43864" rIns="87730" bIns="43864">
            <a:spAutoFit/>
          </a:bodyPr>
          <a:lstStyle>
            <a:lvl1pPr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nb-NO" sz="1200" b="1"/>
              <a:t>Andefuglar</a:t>
            </a:r>
          </a:p>
        </p:txBody>
      </p:sp>
      <p:pic>
        <p:nvPicPr>
          <p:cNvPr id="2064" name="Picture 16" descr="litenhegre">
            <a:extLst>
              <a:ext uri="{FF2B5EF4-FFF2-40B4-BE49-F238E27FC236}">
                <a16:creationId xmlns:a16="http://schemas.microsoft.com/office/drawing/2014/main" id="{7B675A7E-EBD2-4E22-9270-CAACE6F44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108200"/>
            <a:ext cx="99377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litenskjaerpiplerke">
            <a:extLst>
              <a:ext uri="{FF2B5EF4-FFF2-40B4-BE49-F238E27FC236}">
                <a16:creationId xmlns:a16="http://schemas.microsoft.com/office/drawing/2014/main" id="{C236CE9C-47D2-4F87-9684-CB069E42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5592763"/>
            <a:ext cx="7985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18">
            <a:extLst>
              <a:ext uri="{FF2B5EF4-FFF2-40B4-BE49-F238E27FC236}">
                <a16:creationId xmlns:a16="http://schemas.microsoft.com/office/drawing/2014/main" id="{D7F7729A-8E49-460D-96C1-9FD5E6B27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1889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464" tIns="44731" rIns="89464" bIns="44731">
            <a:spAutoFit/>
          </a:bodyPr>
          <a:lstStyle>
            <a:lvl1pPr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5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nb-NO" sz="1200" b="1"/>
              <a:t>Fuglar frå andre familiar.</a:t>
            </a:r>
          </a:p>
        </p:txBody>
      </p:sp>
      <p:pic>
        <p:nvPicPr>
          <p:cNvPr id="2067" name="Picture 19" descr="litenspove">
            <a:extLst>
              <a:ext uri="{FF2B5EF4-FFF2-40B4-BE49-F238E27FC236}">
                <a16:creationId xmlns:a16="http://schemas.microsoft.com/office/drawing/2014/main" id="{DBA65D3F-D736-4B25-9FC9-5BE643B5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5365750"/>
            <a:ext cx="12890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litentjeld">
            <a:extLst>
              <a:ext uri="{FF2B5EF4-FFF2-40B4-BE49-F238E27FC236}">
                <a16:creationId xmlns:a16="http://schemas.microsoft.com/office/drawing/2014/main" id="{D135E61B-E6C4-400C-967F-B2E55D92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804988"/>
            <a:ext cx="12255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9" name="Group 21">
            <a:extLst>
              <a:ext uri="{FF2B5EF4-FFF2-40B4-BE49-F238E27FC236}">
                <a16:creationId xmlns:a16="http://schemas.microsoft.com/office/drawing/2014/main" id="{06184F4C-D8FA-48F4-81DE-316051BC949C}"/>
              </a:ext>
            </a:extLst>
          </p:cNvPr>
          <p:cNvGrpSpPr>
            <a:grpSpLocks/>
          </p:cNvGrpSpPr>
          <p:nvPr/>
        </p:nvGrpSpPr>
        <p:grpSpPr bwMode="auto">
          <a:xfrm>
            <a:off x="7362825" y="365125"/>
            <a:ext cx="1603375" cy="923925"/>
            <a:chOff x="4080" y="2208"/>
            <a:chExt cx="1256" cy="672"/>
          </a:xfrm>
        </p:grpSpPr>
        <p:pic>
          <p:nvPicPr>
            <p:cNvPr id="2098" name="Picture 22" descr="litenhavhest">
              <a:extLst>
                <a:ext uri="{FF2B5EF4-FFF2-40B4-BE49-F238E27FC236}">
                  <a16:creationId xmlns:a16="http://schemas.microsoft.com/office/drawing/2014/main" id="{4B5C22B5-2B8E-4D1B-8818-39BAB453F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37" b="57895"/>
            <a:stretch>
              <a:fillRect/>
            </a:stretch>
          </p:blipFill>
          <p:spPr bwMode="auto">
            <a:xfrm>
              <a:off x="4080" y="220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" name="Picture 23" descr="litenhavhestiflukt">
              <a:extLst>
                <a:ext uri="{FF2B5EF4-FFF2-40B4-BE49-F238E27FC236}">
                  <a16:creationId xmlns:a16="http://schemas.microsoft.com/office/drawing/2014/main" id="{1D758FF6-D118-493B-B856-36BE6D8B2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56" b="86090"/>
            <a:stretch>
              <a:fillRect/>
            </a:stretch>
          </p:blipFill>
          <p:spPr bwMode="auto">
            <a:xfrm>
              <a:off x="4512" y="2256"/>
              <a:ext cx="824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0" name="Group 24">
            <a:extLst>
              <a:ext uri="{FF2B5EF4-FFF2-40B4-BE49-F238E27FC236}">
                <a16:creationId xmlns:a16="http://schemas.microsoft.com/office/drawing/2014/main" id="{A2EFEB19-1B42-4CB9-B2D4-A56EB46AF168}"/>
              </a:ext>
            </a:extLst>
          </p:cNvPr>
          <p:cNvGrpSpPr>
            <a:grpSpLocks/>
          </p:cNvGrpSpPr>
          <p:nvPr/>
        </p:nvGrpSpPr>
        <p:grpSpPr bwMode="auto">
          <a:xfrm>
            <a:off x="5024438" y="584200"/>
            <a:ext cx="1768475" cy="1130300"/>
            <a:chOff x="1680" y="2520"/>
            <a:chExt cx="1386" cy="821"/>
          </a:xfrm>
        </p:grpSpPr>
        <p:pic>
          <p:nvPicPr>
            <p:cNvPr id="2096" name="Picture 25" descr="LITENhavsule">
              <a:extLst>
                <a:ext uri="{FF2B5EF4-FFF2-40B4-BE49-F238E27FC236}">
                  <a16:creationId xmlns:a16="http://schemas.microsoft.com/office/drawing/2014/main" id="{3336F435-B007-414D-9D52-7BBEB8E4C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50"/>
            <a:stretch>
              <a:fillRect/>
            </a:stretch>
          </p:blipFill>
          <p:spPr bwMode="auto">
            <a:xfrm>
              <a:off x="2160" y="2544"/>
              <a:ext cx="906" cy="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7" name="Picture 26" descr="LITENhavsuleFLUKT">
              <a:extLst>
                <a:ext uri="{FF2B5EF4-FFF2-40B4-BE49-F238E27FC236}">
                  <a16:creationId xmlns:a16="http://schemas.microsoft.com/office/drawing/2014/main" id="{4809DD4B-049E-4E11-8C18-DEF1E2D4D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661"/>
            <a:stretch>
              <a:fillRect/>
            </a:stretch>
          </p:blipFill>
          <p:spPr bwMode="auto">
            <a:xfrm>
              <a:off x="1680" y="2520"/>
              <a:ext cx="90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1" name="Picture 27" descr="litentoppskarv">
            <a:extLst>
              <a:ext uri="{FF2B5EF4-FFF2-40B4-BE49-F238E27FC236}">
                <a16:creationId xmlns:a16="http://schemas.microsoft.com/office/drawing/2014/main" id="{583AD4D0-DD20-4509-8BB9-311E6C7FF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81463"/>
            <a:ext cx="1671638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2" name="Group 28">
            <a:extLst>
              <a:ext uri="{FF2B5EF4-FFF2-40B4-BE49-F238E27FC236}">
                <a16:creationId xmlns:a16="http://schemas.microsoft.com/office/drawing/2014/main" id="{725C369F-C99E-4642-BCE9-CAF7B54A8A79}"/>
              </a:ext>
            </a:extLst>
          </p:cNvPr>
          <p:cNvGrpSpPr>
            <a:grpSpLocks/>
          </p:cNvGrpSpPr>
          <p:nvPr/>
        </p:nvGrpSpPr>
        <p:grpSpPr bwMode="auto">
          <a:xfrm>
            <a:off x="5834063" y="2259013"/>
            <a:ext cx="1557337" cy="2905125"/>
            <a:chOff x="960" y="960"/>
            <a:chExt cx="1221" cy="2112"/>
          </a:xfrm>
        </p:grpSpPr>
        <p:pic>
          <p:nvPicPr>
            <p:cNvPr id="2094" name="Picture 29" descr="litenhavørn">
              <a:extLst>
                <a:ext uri="{FF2B5EF4-FFF2-40B4-BE49-F238E27FC236}">
                  <a16:creationId xmlns:a16="http://schemas.microsoft.com/office/drawing/2014/main" id="{1654E836-9846-4A6E-A02E-2E3E8EE52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056"/>
              <a:ext cx="103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5" name="Picture 30" descr="litenhavørn i flukt">
              <a:extLst>
                <a:ext uri="{FF2B5EF4-FFF2-40B4-BE49-F238E27FC236}">
                  <a16:creationId xmlns:a16="http://schemas.microsoft.com/office/drawing/2014/main" id="{C11D1D31-3E47-42EE-B362-76E7928CB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7"/>
            <a:stretch>
              <a:fillRect/>
            </a:stretch>
          </p:blipFill>
          <p:spPr bwMode="auto">
            <a:xfrm>
              <a:off x="1728" y="960"/>
              <a:ext cx="453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3" name="Picture 31" descr="LITENmakrellterne">
            <a:extLst>
              <a:ext uri="{FF2B5EF4-FFF2-40B4-BE49-F238E27FC236}">
                <a16:creationId xmlns:a16="http://schemas.microsoft.com/office/drawing/2014/main" id="{3510925A-EA88-4B94-957B-1CB24B32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4381500"/>
            <a:ext cx="17367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32" descr="makrellterneflukt">
            <a:extLst>
              <a:ext uri="{FF2B5EF4-FFF2-40B4-BE49-F238E27FC236}">
                <a16:creationId xmlns:a16="http://schemas.microsoft.com/office/drawing/2014/main" id="{0EBE2ACF-458C-4146-AB32-F63DFA046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2500" r="63542" b="72618"/>
          <a:stretch>
            <a:fillRect/>
          </a:stretch>
        </p:blipFill>
        <p:spPr bwMode="auto">
          <a:xfrm>
            <a:off x="7581900" y="3321050"/>
            <a:ext cx="58261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1EE0E4F-14C2-4647-A028-19829E22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108200"/>
            <a:ext cx="1047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Svartbak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6FCC184-5CDA-4DF5-A3CB-37702868A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511" y="1328571"/>
            <a:ext cx="101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Fiskemåse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F398FB9-4E6B-434D-82DA-AB5110C5E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38" y="1458913"/>
            <a:ext cx="1060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Havsule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2986FB0-0372-4AE5-B2B3-429F595AB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2687638"/>
            <a:ext cx="766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Krykkje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1D34B63-FECD-41C9-841A-ECF91479D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0" y="3087688"/>
            <a:ext cx="874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Gråmåse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B41C172-ED1C-4109-906A-51FB0213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3449638"/>
            <a:ext cx="993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Ærfugl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1F34C1A-7552-43C1-AC3F-FFEC03FDA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449763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Laksand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0A1E306-A38F-458A-9D92-C9C8EA075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6116638"/>
            <a:ext cx="860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Alke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A49B61F-3198-4454-82EC-A970B92F3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175" y="6597650"/>
            <a:ext cx="849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Lundefugl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AF8A0E7-ECD1-4308-BD42-3ABA51063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5805488"/>
            <a:ext cx="73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Teist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F700D7F-54F1-4633-AAB5-C1098B5FC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4792663"/>
            <a:ext cx="771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Lomvi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6F4EBEE-E432-489C-BBF6-0143C6B94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1458913"/>
            <a:ext cx="1054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Havhest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F34D2C7-80AF-4A8E-B4B8-5019354D4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8" y="3805238"/>
            <a:ext cx="1041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Hegre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BF15722-1D48-4D29-A29C-76EC392B0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281238"/>
            <a:ext cx="1162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Havørn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61FC83A9-7247-494D-AAE3-73D865FAC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213" y="2687638"/>
            <a:ext cx="10525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Tjeld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17F3231-4953-46D6-8165-E1D26FF7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213" y="3884613"/>
            <a:ext cx="915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Terne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8ED3E50A-254B-4EFA-8752-0D1E37B34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6394450"/>
            <a:ext cx="1225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Toppskarv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757810C-8410-436F-A889-C4C3277FA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763" y="6405563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Spove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66507C4B-1364-43BF-90FA-469D52218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6438900"/>
            <a:ext cx="1362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200"/>
              <a:t>Skjærpipelerke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9946182-B682-41A8-A30D-3BE996729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ACA5F32-C4FF-4647-A891-46E09D14A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1268" name="Picture 4" descr="DSC_2857">
            <a:extLst>
              <a:ext uri="{FF2B5EF4-FFF2-40B4-BE49-F238E27FC236}">
                <a16:creationId xmlns:a16="http://schemas.microsoft.com/office/drawing/2014/main" id="{1B41FC64-0278-4845-ADFC-FEB496EE7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8640763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5CABC4E-5C37-44A2-B60F-157833FB5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70BCB81-C2FD-43AA-9D01-84C3BF63D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2292" name="Picture 4" descr="DSC_1658">
            <a:extLst>
              <a:ext uri="{FF2B5EF4-FFF2-40B4-BE49-F238E27FC236}">
                <a16:creationId xmlns:a16="http://schemas.microsoft.com/office/drawing/2014/main" id="{01909EB2-216B-4412-BC3D-CF991291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56086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B728AD3-AC3F-4B56-A952-CDC936FF8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3991798-E1D4-42BA-B00A-107B33CFC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3316" name="Picture 4" descr="DSC_0413">
            <a:extLst>
              <a:ext uri="{FF2B5EF4-FFF2-40B4-BE49-F238E27FC236}">
                <a16:creationId xmlns:a16="http://schemas.microsoft.com/office/drawing/2014/main" id="{ED2C3ADB-682C-42B1-BD6E-B3E9F3F3E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0975"/>
            <a:ext cx="6481763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5D452E8-9AF4-4571-B848-D8E399296D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78CE588-49D5-4042-AE1D-9D5FCE6FD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4340" name="Picture 4" descr="DSC_5108">
            <a:extLst>
              <a:ext uri="{FF2B5EF4-FFF2-40B4-BE49-F238E27FC236}">
                <a16:creationId xmlns:a16="http://schemas.microsoft.com/office/drawing/2014/main" id="{26C6AB08-849E-47F8-A074-0C8B7506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23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0232C2F-1C59-4315-B15D-85D642E24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3D068FD-97FB-48AF-A2C0-52A3CA1EF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5364" name="Picture 4" descr="DSC_0869">
            <a:extLst>
              <a:ext uri="{FF2B5EF4-FFF2-40B4-BE49-F238E27FC236}">
                <a16:creationId xmlns:a16="http://schemas.microsoft.com/office/drawing/2014/main" id="{02F290CB-5ABE-4605-AF4F-9DEC7AC8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713787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50DA0B2-4995-479F-96D1-67416FF39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BD8633F-2119-4F8C-9B95-66881E0E1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6388" name="Picture 4" descr="DSC_0875">
            <a:extLst>
              <a:ext uri="{FF2B5EF4-FFF2-40B4-BE49-F238E27FC236}">
                <a16:creationId xmlns:a16="http://schemas.microsoft.com/office/drawing/2014/main" id="{E5BDC41D-1737-49E2-8DC6-685ADFC1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288"/>
            <a:ext cx="8785225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295BFCE-C847-4811-B7A1-447276B96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93D748E-BC92-400C-9824-485309617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7412" name="Picture 4" descr="DSC_4758">
            <a:extLst>
              <a:ext uri="{FF2B5EF4-FFF2-40B4-BE49-F238E27FC236}">
                <a16:creationId xmlns:a16="http://schemas.microsoft.com/office/drawing/2014/main" id="{80F0B9E0-71EB-4F94-8090-D51B58BBC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459788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1F0AEB1-275E-4CE5-AD44-1EB09F782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7DE8126-91BC-4C74-9CD1-DD1F7945C6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8436" name="Picture 4" descr="Seiltur Sunnm;re Seiltur 0706 (21)">
            <a:extLst>
              <a:ext uri="{FF2B5EF4-FFF2-40B4-BE49-F238E27FC236}">
                <a16:creationId xmlns:a16="http://schemas.microsoft.com/office/drawing/2014/main" id="{73B32900-D5ED-4C33-AA50-D451D6D0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-387350"/>
            <a:ext cx="5434012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4E9F551-369B-49A0-9613-447C5B450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EF1C9F9-6672-4803-A765-EE0331140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9460" name="Picture 4" descr="Seiltur Sunnm;re Seiltur 0706 (20)">
            <a:extLst>
              <a:ext uri="{FF2B5EF4-FFF2-40B4-BE49-F238E27FC236}">
                <a16:creationId xmlns:a16="http://schemas.microsoft.com/office/drawing/2014/main" id="{D6708090-99BD-46B1-AC6F-75A42B23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6063"/>
            <a:ext cx="8569325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BCEC96A-83FC-447C-9F2E-46657EAEE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5C2BC75-C170-4F3C-AC10-15BDB00D3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20484" name="Picture 4" descr="DSC_2917">
            <a:extLst>
              <a:ext uri="{FF2B5EF4-FFF2-40B4-BE49-F238E27FC236}">
                <a16:creationId xmlns:a16="http://schemas.microsoft.com/office/drawing/2014/main" id="{CCBAF83C-275A-4B47-896F-4E5E9C4B6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46C11DF-9506-448E-B124-1D8FBCDD09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B33E0E9-9F6A-4737-A05E-043F436C61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3076" name="Picture 4" descr="DSC_0081">
            <a:extLst>
              <a:ext uri="{FF2B5EF4-FFF2-40B4-BE49-F238E27FC236}">
                <a16:creationId xmlns:a16="http://schemas.microsoft.com/office/drawing/2014/main" id="{09E78093-5A53-4BA9-9F06-E8735352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8938"/>
            <a:ext cx="8459787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58C3DFD-C171-489E-859D-5BBBB1A522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A48AB24-F366-4836-86B4-2F935D0F3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1A6B610C-E738-42BE-99BB-6F8570B32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64235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1509B8B-A631-41A4-A26F-8DF113A7A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2181C8A-0725-49B7-A9D6-4AF5500213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49E51542-44E7-4C74-B030-2EAB9C5F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8913"/>
            <a:ext cx="4373562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253865A-3F43-4F1A-B010-882033C84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3D8DECE-62EF-4C72-B9D2-02CA6DCC4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23556" name="Picture 4" descr="DSC_2119">
            <a:extLst>
              <a:ext uri="{FF2B5EF4-FFF2-40B4-BE49-F238E27FC236}">
                <a16:creationId xmlns:a16="http://schemas.microsoft.com/office/drawing/2014/main" id="{D4C73DB7-A165-4B44-BABA-30C8D190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663575"/>
            <a:ext cx="8885237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AAC953F-D715-47A4-BF5D-484082728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533C121-5BBE-4266-8EF2-11BDEFC4A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24580" name="Picture 4" descr="DSC_2345">
            <a:extLst>
              <a:ext uri="{FF2B5EF4-FFF2-40B4-BE49-F238E27FC236}">
                <a16:creationId xmlns:a16="http://schemas.microsoft.com/office/drawing/2014/main" id="{178593D7-3596-40D1-AA30-F7BC66DB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3375"/>
            <a:ext cx="70564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710A285-0A23-48EF-8453-613E9C623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8AEF29F-063D-4D04-B4E2-0C25955F2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25604" name="Picture 4" descr="DSC_7464">
            <a:extLst>
              <a:ext uri="{FF2B5EF4-FFF2-40B4-BE49-F238E27FC236}">
                <a16:creationId xmlns:a16="http://schemas.microsoft.com/office/drawing/2014/main" id="{52175D27-BC09-4866-B787-F925FA3E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4625"/>
            <a:ext cx="8497887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0D27112-2599-4D52-822D-27A530DF8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03D390E-AAB8-444E-8CE2-ADF7FB36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4100" name="Picture 4" descr="krykje manipo">
            <a:extLst>
              <a:ext uri="{FF2B5EF4-FFF2-40B4-BE49-F238E27FC236}">
                <a16:creationId xmlns:a16="http://schemas.microsoft.com/office/drawing/2014/main" id="{4CB46B67-B914-4EFE-B252-4D2FF493C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7175"/>
            <a:ext cx="76327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0185B96-2335-40F3-94B5-5274A4650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1318F6B-3DED-4729-8AB1-783388374B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5124" name="Picture 4" descr="DSC_7826">
            <a:extLst>
              <a:ext uri="{FF2B5EF4-FFF2-40B4-BE49-F238E27FC236}">
                <a16:creationId xmlns:a16="http://schemas.microsoft.com/office/drawing/2014/main" id="{47880A1B-9DDF-40D7-809C-111373A6C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388"/>
            <a:ext cx="9074150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169646F-AF8C-4360-B94D-C9B796B64C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8D42F0A-53FC-4340-8EA3-2E019972B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6148" name="Picture 4" descr="torsdag kl 1130">
            <a:extLst>
              <a:ext uri="{FF2B5EF4-FFF2-40B4-BE49-F238E27FC236}">
                <a16:creationId xmlns:a16="http://schemas.microsoft.com/office/drawing/2014/main" id="{97A76A0B-62D9-47A7-AB10-D18FFC1C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78522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6C49F0D-C3CB-4C80-96B1-E05A245C7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77355B5-7DA5-4EE4-8709-3EE1659F9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7172" name="Picture 4" descr="IMGP3715">
            <a:extLst>
              <a:ext uri="{FF2B5EF4-FFF2-40B4-BE49-F238E27FC236}">
                <a16:creationId xmlns:a16="http://schemas.microsoft.com/office/drawing/2014/main" id="{09FB59B0-F09E-4016-9153-C119FD65E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2750"/>
            <a:ext cx="87852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99E5E6A-D08D-4223-ADAE-A37DF8D96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3DD0B2F-5549-4FC9-8A96-8ABB5B34A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8196" name="Picture 4" descr="DSC_2721">
            <a:extLst>
              <a:ext uri="{FF2B5EF4-FFF2-40B4-BE49-F238E27FC236}">
                <a16:creationId xmlns:a16="http://schemas.microsoft.com/office/drawing/2014/main" id="{15B9ECBA-3BB1-49A6-92DE-A4CC0CBD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41288"/>
            <a:ext cx="8442325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04C475A-2EA4-4AE7-80E9-7922B433F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D0F4E35-6EDA-4200-9D54-75F6F6DE0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9220" name="Picture 4" descr="DSC_2842">
            <a:extLst>
              <a:ext uri="{FF2B5EF4-FFF2-40B4-BE49-F238E27FC236}">
                <a16:creationId xmlns:a16="http://schemas.microsoft.com/office/drawing/2014/main" id="{E24103F4-6286-42F7-B3ED-040AB07F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8163"/>
            <a:ext cx="8135937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D82538B-2278-4595-A8E9-1716D7DB3B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8182052-2D32-43D3-8022-9BB83644D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/>
          </a:p>
        </p:txBody>
      </p:sp>
      <p:pic>
        <p:nvPicPr>
          <p:cNvPr id="10244" name="Picture 4" descr="DSC_2744">
            <a:extLst>
              <a:ext uri="{FF2B5EF4-FFF2-40B4-BE49-F238E27FC236}">
                <a16:creationId xmlns:a16="http://schemas.microsoft.com/office/drawing/2014/main" id="{0948522D-0FB9-445D-8E2F-93C4F7E2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640762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EEF76047E5B04D91B242AEA68401EA" ma:contentTypeVersion="10" ma:contentTypeDescription="Opprett et nytt dokument." ma:contentTypeScope="" ma:versionID="e263ba4ad5b1cb4d3630db76e8c10729">
  <xsd:schema xmlns:xsd="http://www.w3.org/2001/XMLSchema" xmlns:xs="http://www.w3.org/2001/XMLSchema" xmlns:p="http://schemas.microsoft.com/office/2006/metadata/properties" xmlns:ns2="68f2f46f-3077-48f2-bcdf-5dbf14a3ab20" xmlns:ns3="f73338f5-8bc6-4705-a3ec-af1c947829ae" targetNamespace="http://schemas.microsoft.com/office/2006/metadata/properties" ma:root="true" ma:fieldsID="fdaaa3150fd75867fcca9099ec3c0764" ns2:_="" ns3:_="">
    <xsd:import namespace="68f2f46f-3077-48f2-bcdf-5dbf14a3ab20"/>
    <xsd:import namespace="f73338f5-8bc6-4705-a3ec-af1c947829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2f46f-3077-48f2-bcdf-5dbf14a3a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338f5-8bc6-4705-a3ec-af1c947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BC9083-9A8A-402F-88EA-87FF5E456C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A45017-8C0A-424C-B576-19314326E2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f2f46f-3077-48f2-bcdf-5dbf14a3ab20"/>
    <ds:schemaRef ds:uri="f73338f5-8bc6-4705-a3ec-af1c947829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41</Words>
  <Application>Microsoft Office PowerPoint</Application>
  <PresentationFormat>On-screen Show (4:3)</PresentationFormat>
  <Paragraphs>25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Standard utforming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Mattis Mikkelsen</dc:creator>
  <cp:lastModifiedBy>Gro Rye Stange</cp:lastModifiedBy>
  <cp:revision>14</cp:revision>
  <dcterms:created xsi:type="dcterms:W3CDTF">2009-09-03T07:57:42Z</dcterms:created>
  <dcterms:modified xsi:type="dcterms:W3CDTF">2019-06-06T13:21:51Z</dcterms:modified>
</cp:coreProperties>
</file>