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sldIdLst>
    <p:sldId id="256" r:id="rId5"/>
    <p:sldId id="305" r:id="rId6"/>
    <p:sldId id="313" r:id="rId7"/>
    <p:sldId id="265" r:id="rId8"/>
    <p:sldId id="317" r:id="rId9"/>
    <p:sldId id="257" r:id="rId10"/>
    <p:sldId id="275" r:id="rId11"/>
    <p:sldId id="262" r:id="rId12"/>
    <p:sldId id="309" r:id="rId13"/>
    <p:sldId id="285" r:id="rId14"/>
    <p:sldId id="263" r:id="rId15"/>
    <p:sldId id="287" r:id="rId16"/>
    <p:sldId id="307" r:id="rId17"/>
    <p:sldId id="264" r:id="rId18"/>
    <p:sldId id="290" r:id="rId19"/>
    <p:sldId id="292" r:id="rId20"/>
    <p:sldId id="308" r:id="rId21"/>
    <p:sldId id="266" r:id="rId22"/>
    <p:sldId id="320" r:id="rId23"/>
    <p:sldId id="319" r:id="rId24"/>
    <p:sldId id="294" r:id="rId25"/>
    <p:sldId id="295" r:id="rId26"/>
    <p:sldId id="310" r:id="rId27"/>
    <p:sldId id="297" r:id="rId28"/>
    <p:sldId id="321" r:id="rId29"/>
    <p:sldId id="269" r:id="rId30"/>
    <p:sldId id="298" r:id="rId31"/>
    <p:sldId id="311" r:id="rId32"/>
    <p:sldId id="315" r:id="rId33"/>
    <p:sldId id="318" r:id="rId34"/>
    <p:sldId id="302" r:id="rId35"/>
    <p:sldId id="322" r:id="rId3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1AE42-0FE0-4B9D-B306-2C28F5E4AB7E}" type="datetimeFigureOut">
              <a:rPr lang="nb-NO" smtClean="0"/>
              <a:t>13.09.2022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EA21A9-743D-49A7-AF9B-3900DC5011D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6057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90CF-15A5-48E6-9CB5-4BDBB0CC2D0A}" type="datetimeFigureOut">
              <a:rPr lang="nb-NO" smtClean="0"/>
              <a:t>13.09.2022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C1BA0-92C3-4E72-A8EF-414B2242D0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384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90CF-15A5-48E6-9CB5-4BDBB0CC2D0A}" type="datetimeFigureOut">
              <a:rPr lang="nb-NO" smtClean="0"/>
              <a:t>13.09.2022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C1BA0-92C3-4E72-A8EF-414B2242D0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841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90CF-15A5-48E6-9CB5-4BDBB0CC2D0A}" type="datetimeFigureOut">
              <a:rPr lang="nb-NO" smtClean="0"/>
              <a:t>13.09.2022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C1BA0-92C3-4E72-A8EF-414B2242D0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2297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90CF-15A5-48E6-9CB5-4BDBB0CC2D0A}" type="datetimeFigureOut">
              <a:rPr lang="nb-NO" smtClean="0"/>
              <a:t>13.09.2022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C1BA0-92C3-4E72-A8EF-414B2242D0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1689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90CF-15A5-48E6-9CB5-4BDBB0CC2D0A}" type="datetimeFigureOut">
              <a:rPr lang="nb-NO" smtClean="0"/>
              <a:t>13.09.2022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C1BA0-92C3-4E72-A8EF-414B2242D0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011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90CF-15A5-48E6-9CB5-4BDBB0CC2D0A}" type="datetimeFigureOut">
              <a:rPr lang="nb-NO" smtClean="0"/>
              <a:t>13.09.2022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C1BA0-92C3-4E72-A8EF-414B2242D0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9223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90CF-15A5-48E6-9CB5-4BDBB0CC2D0A}" type="datetimeFigureOut">
              <a:rPr lang="nb-NO" smtClean="0"/>
              <a:t>13.09.2022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C1BA0-92C3-4E72-A8EF-414B2242D0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6626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90CF-15A5-48E6-9CB5-4BDBB0CC2D0A}" type="datetimeFigureOut">
              <a:rPr lang="nb-NO" smtClean="0"/>
              <a:t>13.09.2022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C1BA0-92C3-4E72-A8EF-414B2242D0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2741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90CF-15A5-48E6-9CB5-4BDBB0CC2D0A}" type="datetimeFigureOut">
              <a:rPr lang="nb-NO" smtClean="0"/>
              <a:t>13.09.2022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C1BA0-92C3-4E72-A8EF-414B2242D0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7825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90CF-15A5-48E6-9CB5-4BDBB0CC2D0A}" type="datetimeFigureOut">
              <a:rPr lang="nb-NO" smtClean="0"/>
              <a:t>13.09.2022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C1BA0-92C3-4E72-A8EF-414B2242D0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0245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90CF-15A5-48E6-9CB5-4BDBB0CC2D0A}" type="datetimeFigureOut">
              <a:rPr lang="nb-NO" smtClean="0"/>
              <a:t>13.09.2022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C1BA0-92C3-4E72-A8EF-414B2242D0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1315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690CF-15A5-48E6-9CB5-4BDBB0CC2D0A}" type="datetimeFigureOut">
              <a:rPr lang="nb-NO" smtClean="0"/>
              <a:t>13.09.2022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C1BA0-92C3-4E72-A8EF-414B2242D0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9009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27100" y="-695960"/>
            <a:ext cx="9956651" cy="2500000"/>
          </a:xfrm>
        </p:spPr>
        <p:txBody>
          <a:bodyPr/>
          <a:lstStyle/>
          <a:p>
            <a:r>
              <a:rPr lang="nb-NO" dirty="0">
                <a:latin typeface="Britannic Bold" panose="020B0903060703020204" pitchFamily="34" charset="0"/>
              </a:rPr>
              <a:t>BJØRNSUND </a:t>
            </a:r>
            <a:br>
              <a:rPr lang="nb-NO" dirty="0">
                <a:latin typeface="Britannic Bold" panose="020B0903060703020204" pitchFamily="34" charset="0"/>
              </a:rPr>
            </a:br>
            <a:r>
              <a:rPr lang="nb-NO" sz="5400" dirty="0">
                <a:latin typeface="Britannic Bold" panose="020B0903060703020204" pitchFamily="34" charset="0"/>
              </a:rPr>
              <a:t>LEIRSKOLEDAGBOK</a:t>
            </a:r>
          </a:p>
        </p:txBody>
      </p:sp>
    </p:spTree>
    <p:extLst>
      <p:ext uri="{BB962C8B-B14F-4D97-AF65-F5344CB8AC3E}">
        <p14:creationId xmlns:p14="http://schemas.microsoft.com/office/powerpoint/2010/main" val="654689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46FA09FB-B250-1AEC-D48B-04E9964AA534}"/>
              </a:ext>
            </a:extLst>
          </p:cNvPr>
          <p:cNvSpPr txBox="1"/>
          <p:nvPr/>
        </p:nvSpPr>
        <p:spPr>
          <a:xfrm>
            <a:off x="1002180" y="501562"/>
            <a:ext cx="612229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Britannic Bold" panose="020B0903060703020204" pitchFamily="34" charset="0"/>
              </a:rPr>
              <a:t>Dagbok Tirsdag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15776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-1" b="2593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Havfisketur</a:t>
            </a:r>
            <a:r>
              <a:rPr lang="en-US" sz="4000" kern="1200" dirty="0">
                <a:solidFill>
                  <a:srgbClr val="FFFFFF"/>
                </a:solidFill>
                <a:latin typeface="Britannic Bold" panose="020B0903060703020204" pitchFamily="34" charset="0"/>
              </a:rPr>
              <a:t> med </a:t>
            </a:r>
            <a:r>
              <a:rPr lang="en-US" sz="4000" kern="12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Buamarit</a:t>
            </a:r>
            <a:endParaRPr lang="en-US" sz="4000" kern="1200" dirty="0">
              <a:solidFill>
                <a:srgbClr val="FFFFFF"/>
              </a:solidFill>
              <a:latin typeface="Britannic Bold" panose="020B0903060703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3" r="18806"/>
          <a:stretch/>
        </p:blipFill>
        <p:spPr>
          <a:xfrm rot="5400000">
            <a:off x="7519323" y="609533"/>
            <a:ext cx="5282207" cy="406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1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8" b="-1"/>
          <a:stretch/>
        </p:blipFill>
        <p:spPr>
          <a:xfrm rot="5400000">
            <a:off x="2620540" y="1418076"/>
            <a:ext cx="6875812" cy="4039673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2FD26B0-16CE-4AD4-9CE4-A63EBF330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53792" y="2945176"/>
            <a:ext cx="2984937" cy="2757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kern="1200" dirty="0">
                <a:solidFill>
                  <a:srgbClr val="FFFFFF"/>
                </a:solidFill>
                <a:latin typeface="Britannic Bold" panose="020B0903060703020204" pitchFamily="34" charset="0"/>
              </a:rPr>
              <a:t>Vi </a:t>
            </a:r>
            <a:r>
              <a:rPr lang="en-US" sz="4000" kern="12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lærer</a:t>
            </a:r>
            <a:r>
              <a:rPr lang="en-US" sz="4000" kern="1200" dirty="0">
                <a:solidFill>
                  <a:srgbClr val="FFFFFF"/>
                </a:solidFill>
                <a:latin typeface="Britannic Bold" panose="020B0903060703020204" pitchFamily="34" charset="0"/>
              </a:rPr>
              <a:t> å </a:t>
            </a:r>
            <a:r>
              <a:rPr lang="en-US" sz="4000" kern="12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sløye</a:t>
            </a:r>
            <a:r>
              <a:rPr lang="en-US" sz="4000" kern="1200" dirty="0">
                <a:solidFill>
                  <a:srgbClr val="FFFFFF"/>
                </a:solidFill>
                <a:latin typeface="Britannic Bold" panose="020B0903060703020204" pitchFamily="34" charset="0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og</a:t>
            </a:r>
            <a:r>
              <a:rPr lang="en-US" sz="4000" kern="1200" dirty="0">
                <a:solidFill>
                  <a:srgbClr val="FFFFFF"/>
                </a:solidFill>
                <a:latin typeface="Britannic Bold" panose="020B0903060703020204" pitchFamily="34" charset="0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gjøre</a:t>
            </a:r>
            <a:r>
              <a:rPr lang="en-US" sz="4000" kern="1200" dirty="0">
                <a:solidFill>
                  <a:srgbClr val="FFFFFF"/>
                </a:solidFill>
                <a:latin typeface="Britannic Bold" panose="020B0903060703020204" pitchFamily="34" charset="0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opp</a:t>
            </a:r>
            <a:r>
              <a:rPr lang="en-US" sz="4000" kern="1200" dirty="0">
                <a:solidFill>
                  <a:srgbClr val="FFFFFF"/>
                </a:solidFill>
                <a:latin typeface="Britannic Bold" panose="020B0903060703020204" pitchFamily="34" charset="0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fangsten</a:t>
            </a:r>
            <a:r>
              <a:rPr lang="en-US" sz="4000" kern="1200" dirty="0">
                <a:solidFill>
                  <a:srgbClr val="FFFFFF"/>
                </a:solidFill>
                <a:latin typeface="Britannic Bold" panose="020B0903060703020204" pitchFamily="34" charset="0"/>
              </a:rPr>
              <a:t>!</a:t>
            </a:r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3" r="-2" b="-2"/>
          <a:stretch/>
        </p:blipFill>
        <p:spPr>
          <a:xfrm rot="5400000">
            <a:off x="6691927" y="1376073"/>
            <a:ext cx="6876146" cy="412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18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5839018" y="173546"/>
            <a:ext cx="41639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Britannic Bold" panose="020B0903060703020204" pitchFamily="34" charset="0"/>
              </a:rPr>
              <a:t>Tirsdag</a:t>
            </a:r>
          </a:p>
          <a:p>
            <a:endParaRPr lang="nb-NO" dirty="0">
              <a:latin typeface="Britannic Bold" panose="020B0903060703020204" pitchFamily="34" charset="0"/>
            </a:endParaRPr>
          </a:p>
          <a:p>
            <a:endParaRPr lang="nb-NO" dirty="0">
              <a:latin typeface="Britannic Bold" panose="020B0903060703020204" pitchFamily="34" charset="0"/>
            </a:endParaRPr>
          </a:p>
          <a:p>
            <a:endParaRPr lang="nb-NO" dirty="0">
              <a:latin typeface="Britannic Bold" panose="020B0903060703020204" pitchFamily="34" charset="0"/>
            </a:endParaRPr>
          </a:p>
          <a:p>
            <a:endParaRPr lang="nb-NO" dirty="0">
              <a:latin typeface="Britannic Bold" panose="020B0903060703020204" pitchFamily="34" charset="0"/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6254654" y="742841"/>
            <a:ext cx="557712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/>
              <a:t>Sett inn tekst her…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322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2" r="-1" b="26769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Sette</a:t>
            </a:r>
            <a:r>
              <a:rPr lang="en-US" sz="4000" kern="1200" dirty="0">
                <a:solidFill>
                  <a:srgbClr val="FFFFFF"/>
                </a:solidFill>
                <a:latin typeface="Britannic Bold" panose="020B0903060703020204" pitchFamily="34" charset="0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garn</a:t>
            </a:r>
            <a:r>
              <a:rPr lang="en-US" sz="4000" kern="1200" dirty="0">
                <a:solidFill>
                  <a:srgbClr val="FFFFFF"/>
                </a:solidFill>
                <a:latin typeface="Britannic Bold" panose="020B0903060703020204" pitchFamily="34" charset="0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og</a:t>
            </a:r>
            <a:r>
              <a:rPr lang="en-US" sz="4000" kern="1200" dirty="0">
                <a:solidFill>
                  <a:srgbClr val="FFFFFF"/>
                </a:solidFill>
                <a:latin typeface="Britannic Bold" panose="020B0903060703020204" pitchFamily="34" charset="0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krabbeteiner</a:t>
            </a:r>
            <a:r>
              <a:rPr lang="en-US" sz="4000" kern="1200" dirty="0">
                <a:solidFill>
                  <a:srgbClr val="FFFFFF"/>
                </a:solidFill>
                <a:latin typeface="Britannic Bold" panose="020B0903060703020204" pitchFamily="34" charset="0"/>
              </a:rPr>
              <a:t>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5" r="36384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70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DAA0349C-F365-BD30-79D7-35C729546259}"/>
              </a:ext>
            </a:extLst>
          </p:cNvPr>
          <p:cNvSpPr txBox="1"/>
          <p:nvPr/>
        </p:nvSpPr>
        <p:spPr>
          <a:xfrm>
            <a:off x="6254654" y="742841"/>
            <a:ext cx="557712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/>
              <a:t>Sett inn tekst her…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3650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46FA09FB-B250-1AEC-D48B-04E9964AA534}"/>
              </a:ext>
            </a:extLst>
          </p:cNvPr>
          <p:cNvSpPr txBox="1"/>
          <p:nvPr/>
        </p:nvSpPr>
        <p:spPr>
          <a:xfrm>
            <a:off x="1260598" y="640709"/>
            <a:ext cx="612229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Britannic Bold" panose="020B0903060703020204" pitchFamily="34" charset="0"/>
              </a:rPr>
              <a:t>Dagbok onsdag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75417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5839018" y="173546"/>
            <a:ext cx="41639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Britannic Bold" panose="020B0903060703020204" pitchFamily="34" charset="0"/>
              </a:rPr>
              <a:t>Onsdag</a:t>
            </a:r>
          </a:p>
          <a:p>
            <a:endParaRPr lang="nb-NO" dirty="0">
              <a:latin typeface="Britannic Bold" panose="020B0903060703020204" pitchFamily="34" charset="0"/>
            </a:endParaRPr>
          </a:p>
          <a:p>
            <a:endParaRPr lang="nb-NO" dirty="0">
              <a:latin typeface="Britannic Bold" panose="020B0903060703020204" pitchFamily="34" charset="0"/>
            </a:endParaRPr>
          </a:p>
          <a:p>
            <a:endParaRPr lang="nb-NO" dirty="0">
              <a:latin typeface="Britannic Bold" panose="020B0903060703020204" pitchFamily="34" charset="0"/>
            </a:endParaRPr>
          </a:p>
          <a:p>
            <a:endParaRPr lang="nb-NO" dirty="0">
              <a:latin typeface="Britannic Bold" panose="020B0903060703020204" pitchFamily="34" charset="0"/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6254654" y="742841"/>
            <a:ext cx="557712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/>
              <a:t>Sett inn tekst her…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88863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0" r="38091" b="-1"/>
          <a:stretch/>
        </p:blipFill>
        <p:spPr>
          <a:xfrm rot="5400000">
            <a:off x="1418829" y="-1418640"/>
            <a:ext cx="5291194" cy="81288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Greie</a:t>
            </a:r>
            <a:r>
              <a:rPr lang="en-US" sz="4000" kern="1200" dirty="0">
                <a:solidFill>
                  <a:srgbClr val="FFFFFF"/>
                </a:solidFill>
                <a:latin typeface="Britannic Bold" panose="020B0903060703020204" pitchFamily="34" charset="0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garn</a:t>
            </a:r>
            <a:r>
              <a:rPr lang="en-US" sz="4000" kern="1200" dirty="0">
                <a:solidFill>
                  <a:srgbClr val="FFFFFF"/>
                </a:solidFill>
                <a:latin typeface="Britannic Bold" panose="020B0903060703020204" pitchFamily="34" charset="0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og</a:t>
            </a:r>
            <a:r>
              <a:rPr lang="en-US" sz="4000" kern="1200" dirty="0">
                <a:solidFill>
                  <a:srgbClr val="FFFFFF"/>
                </a:solidFill>
                <a:latin typeface="Britannic Bold" panose="020B0903060703020204" pitchFamily="34" charset="0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lære</a:t>
            </a:r>
            <a:r>
              <a:rPr lang="en-US" sz="4000" kern="1200" dirty="0">
                <a:solidFill>
                  <a:srgbClr val="FFFFFF"/>
                </a:solidFill>
                <a:latin typeface="Britannic Bold" panose="020B0903060703020204" pitchFamily="34" charset="0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fiskeanatomi</a:t>
            </a:r>
            <a:endParaRPr lang="en-US" sz="4000" kern="1200" dirty="0">
              <a:solidFill>
                <a:srgbClr val="FFFFFF"/>
              </a:solidFill>
              <a:latin typeface="Britannic Bold" panose="020B0903060703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2" r="12758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5839017" y="173546"/>
            <a:ext cx="56704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Britannic Bold" panose="020B0903060703020204" pitchFamily="34" charset="0"/>
              </a:rPr>
              <a:t>Hvilke fiskeslag fikk dere?</a:t>
            </a:r>
          </a:p>
          <a:p>
            <a:endParaRPr lang="nb-NO" dirty="0">
              <a:latin typeface="Britannic Bold" panose="020B0903060703020204" pitchFamily="34" charset="0"/>
            </a:endParaRPr>
          </a:p>
          <a:p>
            <a:endParaRPr lang="nb-NO" dirty="0">
              <a:latin typeface="Britannic Bold" panose="020B0903060703020204" pitchFamily="34" charset="0"/>
            </a:endParaRPr>
          </a:p>
          <a:p>
            <a:endParaRPr lang="nb-NO" dirty="0">
              <a:latin typeface="Britannic Bold" panose="020B0903060703020204" pitchFamily="34" charset="0"/>
            </a:endParaRPr>
          </a:p>
          <a:p>
            <a:endParaRPr lang="nb-NO" dirty="0">
              <a:latin typeface="Britannic Bold" panose="020B0903060703020204" pitchFamily="34" charset="0"/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6254654" y="742841"/>
            <a:ext cx="557712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/>
              <a:t>Sett inn tekst her…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70291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e 6"/>
          <p:cNvGrpSpPr/>
          <p:nvPr/>
        </p:nvGrpSpPr>
        <p:grpSpPr>
          <a:xfrm>
            <a:off x="2451333" y="0"/>
            <a:ext cx="9740667" cy="6858000"/>
            <a:chOff x="1267278" y="0"/>
            <a:chExt cx="9740667" cy="6858000"/>
          </a:xfrm>
        </p:grpSpPr>
        <p:pic>
          <p:nvPicPr>
            <p:cNvPr id="5" name="Bilde 4"/>
            <p:cNvPicPr>
              <a:picLocks noChangeAspect="1"/>
            </p:cNvPicPr>
            <p:nvPr/>
          </p:nvPicPr>
          <p:blipFill rotWithShape="1">
            <a:blip r:embed="rId2"/>
            <a:srcRect l="33156" t="11309" r="11179" b="11955"/>
            <a:stretch/>
          </p:blipFill>
          <p:spPr>
            <a:xfrm>
              <a:off x="1267278" y="0"/>
              <a:ext cx="8998857" cy="6858000"/>
            </a:xfrm>
            <a:prstGeom prst="rect">
              <a:avLst/>
            </a:prstGeom>
          </p:spPr>
        </p:pic>
        <p:pic>
          <p:nvPicPr>
            <p:cNvPr id="6" name="Bilde 5"/>
            <p:cNvPicPr>
              <a:picLocks noChangeAspect="1"/>
            </p:cNvPicPr>
            <p:nvPr/>
          </p:nvPicPr>
          <p:blipFill rotWithShape="1">
            <a:blip r:embed="rId3"/>
            <a:srcRect l="83236" t="48177" r="8565" b="34115"/>
            <a:stretch/>
          </p:blipFill>
          <p:spPr>
            <a:xfrm>
              <a:off x="9746324" y="4276898"/>
              <a:ext cx="1261621" cy="1577683"/>
            </a:xfrm>
            <a:prstGeom prst="rect">
              <a:avLst/>
            </a:prstGeom>
          </p:spPr>
        </p:pic>
      </p:grpSp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485214" y="401782"/>
            <a:ext cx="3932237" cy="1032164"/>
          </a:xfrm>
        </p:spPr>
        <p:txBody>
          <a:bodyPr>
            <a:normAutofit/>
          </a:bodyPr>
          <a:lstStyle/>
          <a:p>
            <a:r>
              <a:rPr lang="nb-NO" dirty="0">
                <a:latin typeface="Britannic Bold" panose="020B0903060703020204" pitchFamily="34" charset="0"/>
              </a:rPr>
              <a:t>Reisen til Bjørnsund</a:t>
            </a:r>
          </a:p>
        </p:txBody>
      </p:sp>
      <p:sp>
        <p:nvSpPr>
          <p:cNvPr id="10" name="Plassholder for tekst 9"/>
          <p:cNvSpPr>
            <a:spLocks noGrp="1"/>
          </p:cNvSpPr>
          <p:nvPr>
            <p:ph type="body" sz="half" idx="2"/>
          </p:nvPr>
        </p:nvSpPr>
        <p:spPr>
          <a:xfrm>
            <a:off x="485215" y="1523205"/>
            <a:ext cx="2770604" cy="4331375"/>
          </a:xfrm>
        </p:spPr>
        <p:txBody>
          <a:bodyPr/>
          <a:lstStyle/>
          <a:p>
            <a:endParaRPr lang="nb-NO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80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Bilde 11" descr="Et bilde som inneholder himmel, bakke, utendørs, person&#10;&#10;Automatisk generert beskrivelse">
            <a:extLst>
              <a:ext uri="{FF2B5EF4-FFF2-40B4-BE49-F238E27FC236}">
                <a16:creationId xmlns:a16="http://schemas.microsoft.com/office/drawing/2014/main" id="{7C7DC37D-56BD-F255-1F53-F1E7D7638A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7" r="-1" b="11997"/>
          <a:stretch/>
        </p:blipFill>
        <p:spPr>
          <a:xfrm>
            <a:off x="-3" y="-8371"/>
            <a:ext cx="8115287" cy="4470815"/>
          </a:xfrm>
          <a:prstGeom prst="rect">
            <a:avLst/>
          </a:prstGeom>
        </p:spPr>
      </p:pic>
      <p:pic>
        <p:nvPicPr>
          <p:cNvPr id="17" name="Bilde 16" descr="Et bilde som inneholder leddyr&#10;&#10;Automatisk generert beskrivelse">
            <a:extLst>
              <a:ext uri="{FF2B5EF4-FFF2-40B4-BE49-F238E27FC236}">
                <a16:creationId xmlns:a16="http://schemas.microsoft.com/office/drawing/2014/main" id="{594839FA-0F00-ACB0-DADE-96D2F33CF8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13" b="2"/>
          <a:stretch/>
        </p:blipFill>
        <p:spPr>
          <a:xfrm rot="5400000">
            <a:off x="7918234" y="188686"/>
            <a:ext cx="4470815" cy="4076700"/>
          </a:xfrm>
          <a:prstGeom prst="rect">
            <a:avLst/>
          </a:prstGeom>
        </p:spPr>
      </p:pic>
      <p:sp>
        <p:nvSpPr>
          <p:cNvPr id="27" name="Rectangle 31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40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33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60944"/>
            <a:ext cx="8115285" cy="2397055"/>
          </a:xfrm>
          <a:prstGeom prst="rect">
            <a:avLst/>
          </a:prstGeom>
          <a:gradFill>
            <a:gsLst>
              <a:gs pos="7000">
                <a:srgbClr val="000000">
                  <a:alpha val="49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41F22A9E-626C-22AD-4AB6-D5052D949396}"/>
              </a:ext>
            </a:extLst>
          </p:cNvPr>
          <p:cNvSpPr txBox="1">
            <a:spLocks/>
          </p:cNvSpPr>
          <p:nvPr/>
        </p:nvSpPr>
        <p:spPr>
          <a:xfrm>
            <a:off x="755374" y="4778492"/>
            <a:ext cx="6867289" cy="1115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På</a:t>
            </a:r>
            <a:r>
              <a:rPr lang="en-US" sz="4000" kern="1200" dirty="0">
                <a:solidFill>
                  <a:srgbClr val="FFFFFF"/>
                </a:solidFill>
                <a:latin typeface="Britannic Bold" panose="020B0903060703020204" pitchFamily="34" charset="0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kvelden</a:t>
            </a:r>
            <a:r>
              <a:rPr lang="en-US" sz="4000" kern="1200" dirty="0">
                <a:solidFill>
                  <a:srgbClr val="FFFFFF"/>
                </a:solidFill>
                <a:latin typeface="Britannic Bold" panose="020B0903060703020204" pitchFamily="34" charset="0"/>
              </a:rPr>
              <a:t>:  </a:t>
            </a:r>
            <a:r>
              <a:rPr lang="en-US" sz="4000" kern="12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Krabbeakademi</a:t>
            </a:r>
            <a:endParaRPr lang="en-US" sz="4000" kern="1200" dirty="0">
              <a:solidFill>
                <a:srgbClr val="FFFFFF"/>
              </a:solidFill>
              <a:latin typeface="Britannic Bold" panose="020B0903060703020204" pitchFamily="34" charset="0"/>
            </a:endParaRPr>
          </a:p>
        </p:txBody>
      </p:sp>
      <p:pic>
        <p:nvPicPr>
          <p:cNvPr id="25" name="Bilde 24" descr="Et bilde som inneholder person&#10;&#10;Automatisk generert beskrivelse">
            <a:extLst>
              <a:ext uri="{FF2B5EF4-FFF2-40B4-BE49-F238E27FC236}">
                <a16:creationId xmlns:a16="http://schemas.microsoft.com/office/drawing/2014/main" id="{6F2E1188-620C-3481-4EA3-E63E36F6DD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5" r="55549"/>
          <a:stretch/>
        </p:blipFill>
        <p:spPr>
          <a:xfrm rot="5400000">
            <a:off x="8947615" y="3621993"/>
            <a:ext cx="2412053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6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46FA09FB-B250-1AEC-D48B-04E9964AA534}"/>
              </a:ext>
            </a:extLst>
          </p:cNvPr>
          <p:cNvSpPr txBox="1"/>
          <p:nvPr/>
        </p:nvSpPr>
        <p:spPr>
          <a:xfrm>
            <a:off x="1320232" y="630770"/>
            <a:ext cx="612229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Britannic Bold" panose="020B0903060703020204" pitchFamily="34" charset="0"/>
              </a:rPr>
              <a:t>Dagbok torsdag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69476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 descr="Et bilde som inneholder kake, sjokolade, innendørs, dessert&#10;&#10;Automatisk generert beskrivelse">
            <a:extLst>
              <a:ext uri="{FF2B5EF4-FFF2-40B4-BE49-F238E27FC236}">
                <a16:creationId xmlns:a16="http://schemas.microsoft.com/office/drawing/2014/main" id="{95EAF738-6585-3757-3817-4009B623C9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6" r="16263" b="-1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E021E11-816F-BED7-1CC2-98BB628E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Britannic Bold" panose="020B0903060703020204" pitchFamily="34" charset="0"/>
              </a:rPr>
              <a:t>Livet i </a:t>
            </a:r>
            <a:r>
              <a:rPr lang="en-US" sz="4000" kern="12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fjæra</a:t>
            </a:r>
            <a:endParaRPr lang="en-US" sz="4000" kern="1200" dirty="0">
              <a:solidFill>
                <a:srgbClr val="FFFFFF"/>
              </a:solidFill>
              <a:latin typeface="Britannic Bold" panose="020B0903060703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456807F-E4F8-6143-CD46-F818C3F576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39"/>
          <a:stretch/>
        </p:blipFill>
        <p:spPr>
          <a:xfrm rot="5400000">
            <a:off x="7514735" y="614121"/>
            <a:ext cx="5291384" cy="406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1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5839018" y="173546"/>
            <a:ext cx="41639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Britannic Bold" panose="020B0903060703020204" pitchFamily="34" charset="0"/>
              </a:rPr>
              <a:t>Torsdag</a:t>
            </a:r>
          </a:p>
          <a:p>
            <a:endParaRPr lang="nb-NO" dirty="0">
              <a:latin typeface="Britannic Bold" panose="020B0903060703020204" pitchFamily="34" charset="0"/>
            </a:endParaRPr>
          </a:p>
          <a:p>
            <a:endParaRPr lang="nb-NO" dirty="0">
              <a:latin typeface="Britannic Bold" panose="020B0903060703020204" pitchFamily="34" charset="0"/>
            </a:endParaRPr>
          </a:p>
          <a:p>
            <a:endParaRPr lang="nb-NO" dirty="0">
              <a:latin typeface="Britannic Bold" panose="020B0903060703020204" pitchFamily="34" charset="0"/>
            </a:endParaRPr>
          </a:p>
          <a:p>
            <a:endParaRPr lang="nb-NO" dirty="0">
              <a:latin typeface="Britannic Bold" panose="020B0903060703020204" pitchFamily="34" charset="0"/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6254654" y="742841"/>
            <a:ext cx="557712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/>
              <a:t>Sett inn tekst her…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45868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4833CE0-3933-471B-9CEE-09C57F6D60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" r="21034" b="-1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CE55EE91-9A61-FB9B-1314-5E0C2DE89DC6}"/>
              </a:ext>
            </a:extLst>
          </p:cNvPr>
          <p:cNvSpPr txBox="1">
            <a:spLocks/>
          </p:cNvSpPr>
          <p:nvPr/>
        </p:nvSpPr>
        <p:spPr>
          <a:xfrm>
            <a:off x="699715" y="5635366"/>
            <a:ext cx="7091299" cy="898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Britannic Bold" panose="020B0903060703020204" pitchFamily="34" charset="0"/>
              </a:rPr>
              <a:t>Tur </a:t>
            </a:r>
            <a:r>
              <a:rPr lang="en-US" sz="4000" kern="12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til</a:t>
            </a:r>
            <a:r>
              <a:rPr lang="en-US" sz="4000" kern="1200" dirty="0">
                <a:solidFill>
                  <a:srgbClr val="FFFFFF"/>
                </a:solidFill>
                <a:latin typeface="Britannic Bold" panose="020B0903060703020204" pitchFamily="34" charset="0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Bjørnsund</a:t>
            </a:r>
            <a:r>
              <a:rPr lang="en-US" sz="4000" kern="1200" dirty="0">
                <a:solidFill>
                  <a:srgbClr val="FFFFFF"/>
                </a:solidFill>
                <a:latin typeface="Britannic Bold" panose="020B0903060703020204" pitchFamily="34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f</a:t>
            </a:r>
            <a:r>
              <a:rPr lang="en-US" sz="4000" kern="12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yr</a:t>
            </a:r>
            <a:endParaRPr lang="en-US" sz="4000" kern="1200" dirty="0">
              <a:solidFill>
                <a:srgbClr val="FFFFFF"/>
              </a:solidFill>
              <a:latin typeface="Britannic Bold" panose="020B0903060703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866B36B-54CA-3DBB-5A76-FF3AE586FF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2" r="24543" b="-1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0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5839018" y="173546"/>
            <a:ext cx="41639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err="1">
                <a:latin typeface="Britannic Bold" panose="020B0903060703020204" pitchFamily="34" charset="0"/>
              </a:rPr>
              <a:t>Roktaforliset</a:t>
            </a:r>
            <a:r>
              <a:rPr lang="nb-NO" sz="3200" dirty="0">
                <a:latin typeface="Britannic Bold" panose="020B0903060703020204" pitchFamily="34" charset="0"/>
              </a:rPr>
              <a:t> …</a:t>
            </a:r>
          </a:p>
          <a:p>
            <a:endParaRPr lang="nb-NO" dirty="0">
              <a:latin typeface="Britannic Bold" panose="020B0903060703020204" pitchFamily="34" charset="0"/>
            </a:endParaRPr>
          </a:p>
          <a:p>
            <a:endParaRPr lang="nb-NO" dirty="0">
              <a:latin typeface="Britannic Bold" panose="020B0903060703020204" pitchFamily="34" charset="0"/>
            </a:endParaRPr>
          </a:p>
          <a:p>
            <a:endParaRPr lang="nb-NO" dirty="0">
              <a:latin typeface="Britannic Bold" panose="020B0903060703020204" pitchFamily="34" charset="0"/>
            </a:endParaRPr>
          </a:p>
          <a:p>
            <a:endParaRPr lang="nb-NO" dirty="0">
              <a:latin typeface="Britannic Bold" panose="020B0903060703020204" pitchFamily="34" charset="0"/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6254654" y="742841"/>
            <a:ext cx="557712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/>
              <a:t>Sett inn tekst her…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63510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67408" y="921164"/>
            <a:ext cx="3296478" cy="957332"/>
          </a:xfrm>
        </p:spPr>
        <p:txBody>
          <a:bodyPr/>
          <a:lstStyle/>
          <a:p>
            <a:pPr marL="0" indent="0">
              <a:buNone/>
            </a:pPr>
            <a:r>
              <a:rPr lang="nb-NO" sz="2800" dirty="0">
                <a:latin typeface="Britannic Bold" panose="020B0903060703020204" pitchFamily="34" charset="0"/>
              </a:rPr>
              <a:t>Dagbok fredag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01245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 descr="Et bilde som inneholder himmel, person, utendørs&#10;&#10;Automatisk generert beskrivelse">
            <a:extLst>
              <a:ext uri="{FF2B5EF4-FFF2-40B4-BE49-F238E27FC236}">
                <a16:creationId xmlns:a16="http://schemas.microsoft.com/office/drawing/2014/main" id="{2206848A-C1AB-D369-90BE-18E21B0161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4" name="Tittel 1">
            <a:extLst>
              <a:ext uri="{FF2B5EF4-FFF2-40B4-BE49-F238E27FC236}">
                <a16:creationId xmlns:a16="http://schemas.microsoft.com/office/drawing/2014/main" id="{9225B290-7CD3-4A9A-D9FE-AFEBCF17ED28}"/>
              </a:ext>
            </a:extLst>
          </p:cNvPr>
          <p:cNvSpPr txBox="1">
            <a:spLocks/>
          </p:cNvSpPr>
          <p:nvPr/>
        </p:nvSpPr>
        <p:spPr>
          <a:xfrm>
            <a:off x="699715" y="5635366"/>
            <a:ext cx="7091299" cy="898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Avreise</a:t>
            </a:r>
            <a:endParaRPr lang="en-US" sz="4000" kern="1200" dirty="0">
              <a:solidFill>
                <a:srgbClr val="FFFFFF"/>
              </a:solidFill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130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5839018" y="173546"/>
            <a:ext cx="41639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Britannic Bold" panose="020B0903060703020204" pitchFamily="34" charset="0"/>
              </a:rPr>
              <a:t>Fredag</a:t>
            </a:r>
          </a:p>
          <a:p>
            <a:endParaRPr lang="nb-NO" dirty="0">
              <a:latin typeface="Britannic Bold" panose="020B0903060703020204" pitchFamily="34" charset="0"/>
            </a:endParaRPr>
          </a:p>
          <a:p>
            <a:endParaRPr lang="nb-NO" dirty="0">
              <a:latin typeface="Britannic Bold" panose="020B0903060703020204" pitchFamily="34" charset="0"/>
            </a:endParaRPr>
          </a:p>
          <a:p>
            <a:endParaRPr lang="nb-NO" dirty="0">
              <a:latin typeface="Britannic Bold" panose="020B0903060703020204" pitchFamily="34" charset="0"/>
            </a:endParaRPr>
          </a:p>
          <a:p>
            <a:endParaRPr lang="nb-NO" dirty="0">
              <a:latin typeface="Britannic Bold" panose="020B0903060703020204" pitchFamily="34" charset="0"/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6254654" y="742841"/>
            <a:ext cx="557712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/>
              <a:t>Sett inn tekst her…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677679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 descr="Et bilde som inneholder mat, bord, tallerken, tre&#10;&#10;Automatisk generert beskrivelse">
            <a:extLst>
              <a:ext uri="{FF2B5EF4-FFF2-40B4-BE49-F238E27FC236}">
                <a16:creationId xmlns:a16="http://schemas.microsoft.com/office/drawing/2014/main" id="{771C87DE-9232-0DBF-92A1-59303DB0B9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r="17580" b="-1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FD8AAC25-239C-0C83-B123-16F0DF30B22D}"/>
              </a:ext>
            </a:extLst>
          </p:cNvPr>
          <p:cNvSpPr txBox="1">
            <a:spLocks/>
          </p:cNvSpPr>
          <p:nvPr/>
        </p:nvSpPr>
        <p:spPr>
          <a:xfrm>
            <a:off x="699715" y="5635366"/>
            <a:ext cx="7072685" cy="898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  <a:latin typeface="Britannic Bold" panose="020B0903060703020204" pitchFamily="34" charset="0"/>
              </a:rPr>
              <a:t>God mat </a:t>
            </a:r>
            <a:r>
              <a:rPr lang="en-US" sz="40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til</a:t>
            </a:r>
            <a:r>
              <a:rPr lang="en-US" sz="4000" dirty="0">
                <a:solidFill>
                  <a:srgbClr val="FFFFFF"/>
                </a:solidFill>
                <a:latin typeface="Britannic Bold" panose="020B0903060703020204" pitchFamily="34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sultne</a:t>
            </a:r>
            <a:r>
              <a:rPr lang="en-US" sz="4000" dirty="0">
                <a:solidFill>
                  <a:srgbClr val="FFFFFF"/>
                </a:solidFill>
                <a:latin typeface="Britannic Bold" panose="020B0903060703020204" pitchFamily="34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elever</a:t>
            </a:r>
            <a:r>
              <a:rPr lang="en-US" sz="4000" kern="1200" dirty="0">
                <a:solidFill>
                  <a:srgbClr val="FFFFFF"/>
                </a:solidFill>
                <a:latin typeface="Britannic Bold" panose="020B0903060703020204" pitchFamily="34" charset="0"/>
              </a:rPr>
              <a:t>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ilde 9" descr="Et bilde som inneholder mat, tallerken, melon, rett&#10;&#10;Automatisk generert beskrivelse">
            <a:extLst>
              <a:ext uri="{FF2B5EF4-FFF2-40B4-BE49-F238E27FC236}">
                <a16:creationId xmlns:a16="http://schemas.microsoft.com/office/drawing/2014/main" id="{5E84FFA6-C29B-33C6-8844-6334E8884A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4" r="29714" b="-1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10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889C1591-25DF-0E30-C3A6-4ACE5E06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612"/>
            <a:ext cx="10515600" cy="1027577"/>
          </a:xfrm>
        </p:spPr>
        <p:txBody>
          <a:bodyPr>
            <a:normAutofit/>
          </a:bodyPr>
          <a:lstStyle/>
          <a:p>
            <a:r>
              <a:rPr lang="nb-NO" sz="3600">
                <a:latin typeface="Britannic Bold" panose="020B0903060703020204" pitchFamily="34" charset="0"/>
              </a:rPr>
              <a:t>Velkommen til Bjørnsund!</a:t>
            </a:r>
            <a:endParaRPr lang="nb-NO" sz="3600" dirty="0"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4293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5839017" y="173546"/>
            <a:ext cx="500457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Britannic Bold" panose="020B0903060703020204" pitchFamily="34" charset="0"/>
              </a:rPr>
              <a:t>Maten på Bjørnsund:</a:t>
            </a:r>
          </a:p>
          <a:p>
            <a:endParaRPr lang="nb-NO" dirty="0">
              <a:latin typeface="Britannic Bold" panose="020B0903060703020204" pitchFamily="34" charset="0"/>
            </a:endParaRPr>
          </a:p>
          <a:p>
            <a:endParaRPr lang="nb-NO" dirty="0">
              <a:latin typeface="Britannic Bold" panose="020B0903060703020204" pitchFamily="34" charset="0"/>
            </a:endParaRPr>
          </a:p>
          <a:p>
            <a:endParaRPr lang="nb-NO" dirty="0">
              <a:latin typeface="Britannic Bold" panose="020B0903060703020204" pitchFamily="34" charset="0"/>
            </a:endParaRPr>
          </a:p>
          <a:p>
            <a:endParaRPr lang="nb-NO" dirty="0">
              <a:latin typeface="Britannic Bold" panose="020B0903060703020204" pitchFamily="34" charset="0"/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6254654" y="742841"/>
            <a:ext cx="557712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/>
              <a:t>Sett inn tekst her…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758556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>
            <a:extLst>
              <a:ext uri="{FF2B5EF4-FFF2-40B4-BE49-F238E27FC236}">
                <a16:creationId xmlns:a16="http://schemas.microsoft.com/office/drawing/2014/main" id="{9B0972B2-00C2-082C-032A-7E8664AF03DE}"/>
              </a:ext>
            </a:extLst>
          </p:cNvPr>
          <p:cNvSpPr txBox="1">
            <a:spLocks/>
          </p:cNvSpPr>
          <p:nvPr/>
        </p:nvSpPr>
        <p:spPr>
          <a:xfrm>
            <a:off x="2329732" y="307992"/>
            <a:ext cx="7091299" cy="898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Mannskapet</a:t>
            </a:r>
            <a:endParaRPr lang="en-US" sz="4000" kern="1200" dirty="0">
              <a:solidFill>
                <a:srgbClr val="FFFFFF"/>
              </a:solidFill>
              <a:latin typeface="Britannic Bold" panose="020B0903060703020204" pitchFamily="34" charset="0"/>
            </a:endParaRP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9EA1428E-AAC3-0FB5-CE7A-8352394E179D}"/>
              </a:ext>
            </a:extLst>
          </p:cNvPr>
          <p:cNvSpPr txBox="1">
            <a:spLocks/>
          </p:cNvSpPr>
          <p:nvPr/>
        </p:nvSpPr>
        <p:spPr>
          <a:xfrm>
            <a:off x="815009" y="6072930"/>
            <a:ext cx="10803834" cy="397565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1600" dirty="0">
                <a:solidFill>
                  <a:schemeClr val="bg1"/>
                </a:solidFill>
                <a:latin typeface="Britannic Bold" panose="020B0903060703020204" pitchFamily="34" charset="0"/>
              </a:rPr>
              <a:t>Magnus (lærer)      Roger (kok)      Lisanne (lærer)      Jittima (kjøkken)     Sindre (vaktmester)      Sigurd (rektor)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094546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Bilde 18" descr="Et bilde som inneholder gress, himmel, utendørs, felt&#10;&#10;Automatisk generert beskrivelse">
            <a:extLst>
              <a:ext uri="{FF2B5EF4-FFF2-40B4-BE49-F238E27FC236}">
                <a16:creationId xmlns:a16="http://schemas.microsoft.com/office/drawing/2014/main" id="{795D405F-DC01-86D6-A21D-238B242D11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" r="18554" b="-1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tel 1">
            <a:extLst>
              <a:ext uri="{FF2B5EF4-FFF2-40B4-BE49-F238E27FC236}">
                <a16:creationId xmlns:a16="http://schemas.microsoft.com/office/drawing/2014/main" id="{8C2E888D-61B4-F7AC-EF30-7117E0EF0843}"/>
              </a:ext>
            </a:extLst>
          </p:cNvPr>
          <p:cNvSpPr txBox="1">
            <a:spLocks/>
          </p:cNvSpPr>
          <p:nvPr/>
        </p:nvSpPr>
        <p:spPr>
          <a:xfrm>
            <a:off x="699715" y="5635366"/>
            <a:ext cx="7091299" cy="898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kern="12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Velkomen</a:t>
            </a:r>
            <a:r>
              <a:rPr lang="en-US" sz="4000" b="1" kern="1200" dirty="0">
                <a:solidFill>
                  <a:srgbClr val="FFFFFF"/>
                </a:solidFill>
                <a:latin typeface="Britannic Bold" panose="020B0903060703020204" pitchFamily="34" charset="0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tilbake</a:t>
            </a:r>
            <a:r>
              <a:rPr lang="en-US" sz="4000" b="1" kern="1200" dirty="0">
                <a:solidFill>
                  <a:srgbClr val="FFFFFF"/>
                </a:solidFill>
                <a:latin typeface="Britannic Bold" panose="020B0903060703020204" pitchFamily="34" charset="0"/>
              </a:rPr>
              <a:t>!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lassholder for innhold 9" descr="Et bilde som inneholder vann, himmel, utendørs, natur&#10;&#10;Automatisk generert beskrivelse">
            <a:extLst>
              <a:ext uri="{FF2B5EF4-FFF2-40B4-BE49-F238E27FC236}">
                <a16:creationId xmlns:a16="http://schemas.microsoft.com/office/drawing/2014/main" id="{C47BC092-8A10-6010-C64E-272C7B8351C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2" r="31797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97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3600" dirty="0">
                <a:latin typeface="Britannic Bold" panose="020B0903060703020204" pitchFamily="34" charset="0"/>
              </a:rPr>
              <a:t>Her sover elever, foreldre og  lærere </a:t>
            </a:r>
            <a:br>
              <a:rPr lang="nb-NO" sz="3600" dirty="0">
                <a:latin typeface="Britannic Bold" panose="020B0903060703020204" pitchFamily="34" charset="0"/>
              </a:rPr>
            </a:br>
            <a:r>
              <a:rPr lang="nb-NO" sz="3600" dirty="0">
                <a:latin typeface="Britannic Bold" panose="020B0903060703020204" pitchFamily="34" charset="0"/>
              </a:rPr>
              <a:t>- 100 sengeplasser</a:t>
            </a:r>
          </a:p>
        </p:txBody>
      </p:sp>
    </p:spTree>
    <p:extLst>
      <p:ext uri="{BB962C8B-B14F-4D97-AF65-F5344CB8AC3E}">
        <p14:creationId xmlns:p14="http://schemas.microsoft.com/office/powerpoint/2010/main" val="2695807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9C070733-4F38-85FB-37AA-DF5EB11C9F80}"/>
              </a:ext>
            </a:extLst>
          </p:cNvPr>
          <p:cNvSpPr txBox="1"/>
          <p:nvPr/>
        </p:nvSpPr>
        <p:spPr>
          <a:xfrm>
            <a:off x="5839018" y="173546"/>
            <a:ext cx="41639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Britannic Bold" panose="020B0903060703020204" pitchFamily="34" charset="0"/>
              </a:rPr>
              <a:t>Hvor budde du?</a:t>
            </a:r>
          </a:p>
          <a:p>
            <a:endParaRPr lang="nb-NO" dirty="0">
              <a:latin typeface="Britannic Bold" panose="020B0903060703020204" pitchFamily="34" charset="0"/>
            </a:endParaRPr>
          </a:p>
          <a:p>
            <a:endParaRPr lang="nb-NO" dirty="0">
              <a:latin typeface="Britannic Bold" panose="020B0903060703020204" pitchFamily="34" charset="0"/>
            </a:endParaRPr>
          </a:p>
          <a:p>
            <a:endParaRPr lang="nb-NO" dirty="0">
              <a:latin typeface="Britannic Bold" panose="020B0903060703020204" pitchFamily="34" charset="0"/>
            </a:endParaRPr>
          </a:p>
          <a:p>
            <a:endParaRPr lang="nb-NO" dirty="0">
              <a:latin typeface="Britannic Bold" panose="020B0903060703020204" pitchFamily="34" charset="0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E80C33E-F5A2-010A-0516-23CCF93FF82E}"/>
              </a:ext>
            </a:extLst>
          </p:cNvPr>
          <p:cNvSpPr txBox="1"/>
          <p:nvPr/>
        </p:nvSpPr>
        <p:spPr>
          <a:xfrm>
            <a:off x="6294410" y="891928"/>
            <a:ext cx="557712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/>
              <a:t>Sett inn tekst her…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54851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7577"/>
          </a:xfrm>
        </p:spPr>
        <p:txBody>
          <a:bodyPr>
            <a:normAutofit/>
          </a:bodyPr>
          <a:lstStyle/>
          <a:p>
            <a:r>
              <a:rPr lang="nb-NO" sz="3600" dirty="0">
                <a:latin typeface="Britannic Bold" panose="020B0903060703020204" pitchFamily="34" charset="0"/>
              </a:rPr>
              <a:t>Stor aktivitet på Bjørnsund leirskole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330677"/>
            <a:ext cx="9177997" cy="5219112"/>
          </a:xfrm>
        </p:spPr>
        <p:txBody>
          <a:bodyPr>
            <a:normAutofit/>
          </a:bodyPr>
          <a:lstStyle/>
          <a:p>
            <a:r>
              <a:rPr lang="nb-NO" sz="2400" dirty="0">
                <a:latin typeface="Britannic Bold" panose="020B0903060703020204" pitchFamily="34" charset="0"/>
              </a:rPr>
              <a:t>Rundt 1500 elever fra Trondheim i nord til Mjøsa i sør besøker årlig Bjørnsund Leirskole</a:t>
            </a:r>
          </a:p>
          <a:p>
            <a:pPr marL="0" indent="0">
              <a:buNone/>
            </a:pPr>
            <a:br>
              <a:rPr lang="nb-NO" dirty="0"/>
            </a:br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>
              <a:solidFill>
                <a:schemeClr val="accent3"/>
              </a:solidFill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781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131787" y="600025"/>
            <a:ext cx="612229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Britannic Bold" panose="020B0903060703020204" pitchFamily="34" charset="0"/>
              </a:rPr>
              <a:t>Dagbok Mandag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87884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3" r="-1" b="2248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Britannic Bold" panose="020B0903060703020204" pitchFamily="34" charset="0"/>
              </a:rPr>
              <a:t>Ro med </a:t>
            </a:r>
            <a:r>
              <a:rPr lang="en-US" sz="4000" kern="12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tradisjonsbåter</a:t>
            </a:r>
            <a:r>
              <a:rPr lang="en-US" sz="4000" kern="1200" dirty="0">
                <a:solidFill>
                  <a:srgbClr val="FFFFFF"/>
                </a:solidFill>
                <a:latin typeface="Britannic Bold" panose="020B0903060703020204" pitchFamily="34" charset="0"/>
              </a:rPr>
              <a:t> - </a:t>
            </a:r>
            <a:r>
              <a:rPr lang="en-US" sz="4000" kern="1200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færinger</a:t>
            </a:r>
            <a:endParaRPr lang="en-US" sz="4000" kern="1200" dirty="0">
              <a:solidFill>
                <a:srgbClr val="FFFFFF"/>
              </a:solidFill>
              <a:latin typeface="Britannic Bold" panose="020B0903060703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0" b="1"/>
          <a:stretch/>
        </p:blipFill>
        <p:spPr>
          <a:xfrm rot="5400000">
            <a:off x="7514735" y="614121"/>
            <a:ext cx="5291384" cy="406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08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5839018" y="173546"/>
            <a:ext cx="41639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Britannic Bold" panose="020B0903060703020204" pitchFamily="34" charset="0"/>
              </a:rPr>
              <a:t>Mandag</a:t>
            </a:r>
          </a:p>
          <a:p>
            <a:endParaRPr lang="nb-NO" dirty="0">
              <a:latin typeface="Britannic Bold" panose="020B0903060703020204" pitchFamily="34" charset="0"/>
            </a:endParaRPr>
          </a:p>
          <a:p>
            <a:endParaRPr lang="nb-NO" dirty="0">
              <a:latin typeface="Britannic Bold" panose="020B0903060703020204" pitchFamily="34" charset="0"/>
            </a:endParaRPr>
          </a:p>
          <a:p>
            <a:endParaRPr lang="nb-NO" dirty="0">
              <a:latin typeface="Britannic Bold" panose="020B0903060703020204" pitchFamily="34" charset="0"/>
            </a:endParaRPr>
          </a:p>
          <a:p>
            <a:endParaRPr lang="nb-NO" dirty="0">
              <a:latin typeface="Britannic Bold" panose="020B0903060703020204" pitchFamily="34" charset="0"/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6254654" y="742841"/>
            <a:ext cx="557712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/>
              <a:t>Sett inn tekst her…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33503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FB5E1347F02284A8DEF1C03666221A3" ma:contentTypeVersion="8" ma:contentTypeDescription="Opprett et nytt dokument." ma:contentTypeScope="" ma:versionID="4469c88b8a60b9fcce770456f8abda81">
  <xsd:schema xmlns:xsd="http://www.w3.org/2001/XMLSchema" xmlns:xs="http://www.w3.org/2001/XMLSchema" xmlns:p="http://schemas.microsoft.com/office/2006/metadata/properties" xmlns:ns2="130bd44b-444f-4324-88c6-016a129b17d8" targetNamespace="http://schemas.microsoft.com/office/2006/metadata/properties" ma:root="true" ma:fieldsID="44829b79db4ec7b58d86482099a89de2" ns2:_="">
    <xsd:import namespace="130bd44b-444f-4324-88c6-016a129b17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0bd44b-444f-4324-88c6-016a129b17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4DAC17-9C7B-4CCD-B4E8-8EFC8CF44D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F2D3EC-6C6A-4143-9253-C6D685122A7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FE8326E-F144-4A38-9101-5BDDA4E07A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0bd44b-444f-4324-88c6-016a129b17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12318</TotalTime>
  <Words>194</Words>
  <Application>Microsoft Office PowerPoint</Application>
  <PresentationFormat>Widescreen</PresentationFormat>
  <Paragraphs>94</Paragraphs>
  <Slides>32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32</vt:i4>
      </vt:variant>
    </vt:vector>
  </HeadingPairs>
  <TitlesOfParts>
    <vt:vector size="38" baseType="lpstr">
      <vt:lpstr>Arial</vt:lpstr>
      <vt:lpstr>Arial Rounded MT Bold</vt:lpstr>
      <vt:lpstr>Britannic Bold</vt:lpstr>
      <vt:lpstr>Calibri</vt:lpstr>
      <vt:lpstr>Calibri Light</vt:lpstr>
      <vt:lpstr>Office-tema</vt:lpstr>
      <vt:lpstr>BJØRNSUND  LEIRSKOLEDAGBOK</vt:lpstr>
      <vt:lpstr>Reisen til Bjørnsund</vt:lpstr>
      <vt:lpstr>Velkommen til Bjørnsund!</vt:lpstr>
      <vt:lpstr>Her sover elever, foreldre og  lærere  - 100 sengeplasser</vt:lpstr>
      <vt:lpstr>PowerPoint-presentasjon</vt:lpstr>
      <vt:lpstr>Stor aktivitet på Bjørnsund leirskole</vt:lpstr>
      <vt:lpstr>PowerPoint-presentasjon</vt:lpstr>
      <vt:lpstr>Ro med tradisjonsbåter - færinger</vt:lpstr>
      <vt:lpstr>PowerPoint-presentasjon</vt:lpstr>
      <vt:lpstr>PowerPoint-presentasjon</vt:lpstr>
      <vt:lpstr>Havfisketur med Buamarit</vt:lpstr>
      <vt:lpstr>Vi lærer å sløye og gjøre opp fangsten!</vt:lpstr>
      <vt:lpstr>PowerPoint-presentasjon</vt:lpstr>
      <vt:lpstr>Sette garn og krabbeteiner!</vt:lpstr>
      <vt:lpstr>PowerPoint-presentasjon</vt:lpstr>
      <vt:lpstr>PowerPoint-presentasjon</vt:lpstr>
      <vt:lpstr>PowerPoint-presentasjon</vt:lpstr>
      <vt:lpstr>Greie garn og lære fiskeanatomi</vt:lpstr>
      <vt:lpstr>PowerPoint-presentasjon</vt:lpstr>
      <vt:lpstr>PowerPoint-presentasjon</vt:lpstr>
      <vt:lpstr>PowerPoint-presentasjon</vt:lpstr>
      <vt:lpstr>Livet i fjæra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Frena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BJØRNSUND 2016</dc:title>
  <dc:creator>Gro Rye Stange</dc:creator>
  <cp:lastModifiedBy>Lisanne De Blecourt</cp:lastModifiedBy>
  <cp:revision>60</cp:revision>
  <dcterms:created xsi:type="dcterms:W3CDTF">2016-09-26T15:54:35Z</dcterms:created>
  <dcterms:modified xsi:type="dcterms:W3CDTF">2022-09-13T13:49:47Z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0x0101004FB5E1347F02284A8DEF1C03666221A3</vt:lpwstr>
  </property>
  <property fmtid="{D5CDD505-2E9C-101B-9397-08002B2CF9AE}" pid="3" name="MSIP_Label_a9a3c10f-236a-4d11-a6ad-60a42c01d525_Enabled">
    <vt:lpwstr>True</vt:lpwstr>
  </property>
  <property fmtid="{D5CDD505-2E9C-101B-9397-08002B2CF9AE}" pid="4" name="MSIP_Label_a9a3c10f-236a-4d11-a6ad-60a42c01d525_SiteId">
    <vt:lpwstr>1b0ae40c-1c63-4693-a886-f7e0c8a8ee73</vt:lpwstr>
  </property>
  <property fmtid="{D5CDD505-2E9C-101B-9397-08002B2CF9AE}" pid="5" name="MSIP_Label_a9a3c10f-236a-4d11-a6ad-60a42c01d525_Owner">
    <vt:lpwstr>lisanne.blecourt@hustadvika.kommune.no</vt:lpwstr>
  </property>
  <property fmtid="{D5CDD505-2E9C-101B-9397-08002B2CF9AE}" pid="6" name="MSIP_Label_a9a3c10f-236a-4d11-a6ad-60a42c01d525_SetDate">
    <vt:lpwstr>2022-09-12T18:51:23.8025373Z</vt:lpwstr>
  </property>
  <property fmtid="{D5CDD505-2E9C-101B-9397-08002B2CF9AE}" pid="7" name="MSIP_Label_a9a3c10f-236a-4d11-a6ad-60a42c01d525_Name">
    <vt:lpwstr>Generell</vt:lpwstr>
  </property>
  <property fmtid="{D5CDD505-2E9C-101B-9397-08002B2CF9AE}" pid="8" name="MSIP_Label_a9a3c10f-236a-4d11-a6ad-60a42c01d525_Application">
    <vt:lpwstr>Microsoft Azure Information Protection</vt:lpwstr>
  </property>
  <property fmtid="{D5CDD505-2E9C-101B-9397-08002B2CF9AE}" pid="9" name="MSIP_Label_a9a3c10f-236a-4d11-a6ad-60a42c01d525_ActionId">
    <vt:lpwstr>c9581531-31d2-48a7-b70a-1822dbc661b5</vt:lpwstr>
  </property>
  <property fmtid="{D5CDD505-2E9C-101B-9397-08002B2CF9AE}" pid="10" name="MSIP_Label_a9a3c10f-236a-4d11-a6ad-60a42c01d525_Extended_MSFT_Method">
    <vt:lpwstr>Automatic</vt:lpwstr>
  </property>
  <property fmtid="{D5CDD505-2E9C-101B-9397-08002B2CF9AE}" pid="11" name="Sensitivity">
    <vt:lpwstr>Generell</vt:lpwstr>
  </property>
</Properties>
</file>